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0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5680"/>
  </p:normalViewPr>
  <p:slideViewPr>
    <p:cSldViewPr snapToGrid="0">
      <p:cViewPr varScale="1">
        <p:scale>
          <a:sx n="103" d="100"/>
          <a:sy n="103" d="100"/>
        </p:scale>
        <p:origin x="8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7A006-D961-7F14-6460-A1D2AB37AF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626CE1-2FD6-6DA7-B45A-19D0A39FD7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0EEA9A-DEB6-2D8C-3F4F-31CF87D90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75324-C158-384F-860E-44BBA03EB543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F6BCC1-BCA4-8B98-E6FE-971F50198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3182B-2D3F-2016-C680-1362DB3FD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411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E4133-52AA-184A-489D-2FD651697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7CA97B-D560-C9BF-6383-218CCBD353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1B127-8610-60A3-021B-5B0110D26A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75324-C158-384F-860E-44BBA03EB543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2703AA-17FD-A9DB-16FD-AE1436558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A6A5A1-3A5C-EDAB-1FEB-72FE4E95E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322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1A6CD8-482F-946A-9F05-8A749A1FA7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3A2BF4-6462-1B41-15AD-81B89B6873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48DB05-7EAB-A4D5-DE4A-0E352CA64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75324-C158-384F-860E-44BBA03EB543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3007C-4DEA-FB4D-DFC6-341CC4AE4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CA3514-99BB-BB97-D79A-149228BC7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352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ABAAC-78A9-A2F9-FB17-03C76F884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8877B-2ADD-8191-CFDF-3C9F4FF1DB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688F25-6DED-4EEF-9192-9DD0B9C3E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75324-C158-384F-860E-44BBA03EB543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2D92C-1C69-4600-991E-9B3F42E89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ED0264-0E73-0C21-504F-C4C345DDA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259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30A0-21EE-A064-9929-3E5AB27D1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E6D345-BBD6-C4C0-FCB5-E0C9186393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E357F-471B-427F-7F7C-075E23A5D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75324-C158-384F-860E-44BBA03EB543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5F80BB-B1F2-0DDA-B39A-F80CC1F28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A25F29-7A05-510F-20AF-FF6D9B436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130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91DC9-F130-4E10-396F-EAEB2D4208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A818D-748A-6855-DC72-84C6FCDC1A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B17CAC-3DC4-707E-2D9E-CDF9374A32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575DD7-239F-AE03-868F-4B68FADE0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75324-C158-384F-860E-44BBA03EB543}" type="datetimeFigureOut">
              <a:rPr lang="en-US" smtClean="0"/>
              <a:t>4/20/23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65EC0F-B6D6-D24B-8BE8-EA0791DA5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364A3F-28CE-6C82-35F9-A7E1D2952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400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A5277-7CEE-2CC1-F998-B1EF4196B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957542-F50A-2767-2A44-9B8E9742DF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AFCD28-46FE-6E53-6C1B-284F4B34B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AFA548-28EA-E386-00B6-278DFA73A9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079FDA-503D-D845-87A3-F27D8E40D1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107675-F3D1-B1CC-1A1B-3EE4AC493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75324-C158-384F-860E-44BBA03EB543}" type="datetimeFigureOut">
              <a:rPr lang="en-US" smtClean="0"/>
              <a:t>4/20/23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2D41F5-114A-F692-D595-2D97B697D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B6580C-F413-D04B-C2C0-09C6FBF6E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807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F5D58-915B-1679-3697-B01215138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4478FE-FFD5-CF9B-7CA0-73683F8E7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75324-C158-384F-860E-44BBA03EB543}" type="datetimeFigureOut">
              <a:rPr lang="en-US" smtClean="0"/>
              <a:t>4/20/23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300849-8B1A-F677-AFCC-C3F263F80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0A0C00-1D76-5CD9-FE56-4F7D83529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329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84E222-0D3E-F4C1-925D-85791A1A6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75324-C158-384F-860E-44BBA03EB543}" type="datetimeFigureOut">
              <a:rPr lang="en-US" smtClean="0"/>
              <a:t>4/20/23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1616C8-A22D-70DC-0F6F-9BFD5F02C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819BB6-7560-BE3E-9387-03968A252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945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BDDF0-230F-1C10-9BF9-151B2CBEC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BFB62D-E5DF-96AB-EA7A-4E6FED1A4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ECA642-C232-5201-A647-0D6D60509D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0AA29-6698-A1F4-E157-F6C3A30EE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75324-C158-384F-860E-44BBA03EB543}" type="datetimeFigureOut">
              <a:rPr lang="en-US" smtClean="0"/>
              <a:t>4/20/23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4D15BC-5164-007F-4D91-0EFE9ADEB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324871-B1F6-CCD9-C027-C58FAD666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225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D47EB-552A-F459-0D83-F3E2BE088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15BA29-C46D-5FCC-E8A2-B1AFA6DF05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D8FC77-3F03-8DE6-2A69-58D1050B04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2DD229-75D1-2095-EB93-B84FB9BB3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575324-C158-384F-860E-44BBA03EB543}" type="datetimeFigureOut">
              <a:rPr lang="en-US" smtClean="0"/>
              <a:t>4/20/23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05A9A4-AD13-F4B9-8A34-C9900DCD0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2AC003-E6ED-5EB2-DB02-7A04FA67B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011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05525F-1D43-2FA9-F2C6-B136B67B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8F09CA-8037-DE50-4E66-FF85D88C4A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5F132F-6955-CF03-B5CB-290A9AFCA5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575324-C158-384F-860E-44BBA03EB543}" type="datetimeFigureOut">
              <a:rPr lang="en-US" smtClean="0"/>
              <a:t>4/20/23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8953E8-3E59-2C20-1F1D-EF225DADE8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EA8800-E7DF-D1C8-1D1E-D639FF7446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049ED2-9FDD-3043-9735-31ADB03FB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903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7E54887-5970-9A3F-B5AF-58326A03573A}"/>
              </a:ext>
            </a:extLst>
          </p:cNvPr>
          <p:cNvSpPr txBox="1">
            <a:spLocks/>
          </p:cNvSpPr>
          <p:nvPr/>
        </p:nvSpPr>
        <p:spPr>
          <a:xfrm>
            <a:off x="913068" y="-251498"/>
            <a:ext cx="7459092" cy="1292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Prey Vs. No Prey 1 </a:t>
            </a:r>
            <a:r>
              <a:rPr lang="en-US" sz="3200" dirty="0" err="1"/>
              <a:t>hr</a:t>
            </a:r>
            <a:r>
              <a:rPr lang="en-US" sz="3200" dirty="0"/>
              <a:t> time point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20F0608-0AEF-9273-9A32-21544520C7F4}"/>
              </a:ext>
            </a:extLst>
          </p:cNvPr>
          <p:cNvSpPr txBox="1">
            <a:spLocks/>
          </p:cNvSpPr>
          <p:nvPr/>
        </p:nvSpPr>
        <p:spPr>
          <a:xfrm>
            <a:off x="7305489" y="475328"/>
            <a:ext cx="4196660" cy="6463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174 DEG’s</a:t>
            </a:r>
            <a:br>
              <a:rPr lang="en-US" sz="1800" dirty="0"/>
            </a:br>
            <a:r>
              <a:rPr lang="en-US" sz="1800" dirty="0"/>
              <a:t>8 modules: 2,3,4,6,7,9,10,16</a:t>
            </a:r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703497A-B392-B21B-7032-FEDA72E3EB01}"/>
              </a:ext>
            </a:extLst>
          </p:cNvPr>
          <p:cNvSpPr txBox="1"/>
          <p:nvPr/>
        </p:nvSpPr>
        <p:spPr>
          <a:xfrm>
            <a:off x="662097" y="1825156"/>
            <a:ext cx="27553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71 upregulated in no prey – </a:t>
            </a:r>
          </a:p>
          <a:p>
            <a:pPr algn="ctr"/>
            <a:r>
              <a:rPr lang="en-US" dirty="0"/>
              <a:t>module </a:t>
            </a:r>
            <a:r>
              <a:rPr lang="en-US" b="1" dirty="0"/>
              <a:t>3</a:t>
            </a:r>
            <a:r>
              <a:rPr lang="en-US" dirty="0"/>
              <a:t>,6,7,9,10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9CBE36-CE6A-0ECC-818F-9B83A3C86098}"/>
              </a:ext>
            </a:extLst>
          </p:cNvPr>
          <p:cNvSpPr txBox="1"/>
          <p:nvPr/>
        </p:nvSpPr>
        <p:spPr>
          <a:xfrm>
            <a:off x="6718141" y="1836561"/>
            <a:ext cx="36799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103 upregulated in prey </a:t>
            </a:r>
            <a:br>
              <a:rPr lang="en-US" dirty="0"/>
            </a:br>
            <a:r>
              <a:rPr lang="en-US" dirty="0"/>
              <a:t>module 2,</a:t>
            </a:r>
            <a:r>
              <a:rPr lang="en-US" b="1" dirty="0"/>
              <a:t>3</a:t>
            </a:r>
            <a:r>
              <a:rPr lang="en-US" dirty="0"/>
              <a:t>,4,16</a:t>
            </a:r>
          </a:p>
        </p:txBody>
      </p:sp>
      <p:pic>
        <p:nvPicPr>
          <p:cNvPr id="12" name="Picture 11" descr="Chart&#10;&#10;Description automatically generated">
            <a:extLst>
              <a:ext uri="{FF2B5EF4-FFF2-40B4-BE49-F238E27FC236}">
                <a16:creationId xmlns:a16="http://schemas.microsoft.com/office/drawing/2014/main" id="{F160499F-3D19-833A-6C0C-FBADD4E01C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7708" y="2664683"/>
            <a:ext cx="1536111" cy="1920138"/>
          </a:xfrm>
          <a:prstGeom prst="rect">
            <a:avLst/>
          </a:prstGeom>
        </p:spPr>
      </p:pic>
      <p:pic>
        <p:nvPicPr>
          <p:cNvPr id="13" name="Picture 12" descr="A picture containing text, linedrawing&#10;&#10;Description automatically generated">
            <a:extLst>
              <a:ext uri="{FF2B5EF4-FFF2-40B4-BE49-F238E27FC236}">
                <a16:creationId xmlns:a16="http://schemas.microsoft.com/office/drawing/2014/main" id="{19A0A1E6-D5F9-5AFB-1DF2-C6E43FAF7C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491" y="2623306"/>
            <a:ext cx="1558483" cy="1948104"/>
          </a:xfrm>
          <a:prstGeom prst="rect">
            <a:avLst/>
          </a:prstGeom>
        </p:spPr>
      </p:pic>
      <p:pic>
        <p:nvPicPr>
          <p:cNvPr id="14" name="Picture 13" descr="Chart&#10;&#10;Description automatically generated">
            <a:extLst>
              <a:ext uri="{FF2B5EF4-FFF2-40B4-BE49-F238E27FC236}">
                <a16:creationId xmlns:a16="http://schemas.microsoft.com/office/drawing/2014/main" id="{A266FFC9-7F0A-D52C-64F0-415CA32842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4505" y="3429000"/>
            <a:ext cx="1536110" cy="1920138"/>
          </a:xfrm>
          <a:prstGeom prst="rect">
            <a:avLst/>
          </a:prstGeom>
        </p:spPr>
      </p:pic>
      <p:pic>
        <p:nvPicPr>
          <p:cNvPr id="15" name="Picture 14" descr="Chart&#10;&#10;Description automatically generated with low confidence">
            <a:extLst>
              <a:ext uri="{FF2B5EF4-FFF2-40B4-BE49-F238E27FC236}">
                <a16:creationId xmlns:a16="http://schemas.microsoft.com/office/drawing/2014/main" id="{1DFEB397-8A5C-9937-5C99-8AC8C59EEA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6099" y="2664683"/>
            <a:ext cx="1536111" cy="1920139"/>
          </a:xfrm>
          <a:prstGeom prst="rect">
            <a:avLst/>
          </a:prstGeom>
        </p:spPr>
      </p:pic>
      <p:pic>
        <p:nvPicPr>
          <p:cNvPr id="16" name="Picture 15" descr="Chart&#10;&#10;Description automatically generated">
            <a:extLst>
              <a:ext uri="{FF2B5EF4-FFF2-40B4-BE49-F238E27FC236}">
                <a16:creationId xmlns:a16="http://schemas.microsoft.com/office/drawing/2014/main" id="{1FC0DA6E-AA24-FD44-177D-E48D9075AC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88208" y="4578219"/>
            <a:ext cx="1558483" cy="1948104"/>
          </a:xfrm>
          <a:prstGeom prst="rect">
            <a:avLst/>
          </a:prstGeom>
        </p:spPr>
      </p:pic>
      <p:pic>
        <p:nvPicPr>
          <p:cNvPr id="18" name="Picture 17" descr="Chart&#10;&#10;Description automatically generated with low confidence">
            <a:extLst>
              <a:ext uri="{FF2B5EF4-FFF2-40B4-BE49-F238E27FC236}">
                <a16:creationId xmlns:a16="http://schemas.microsoft.com/office/drawing/2014/main" id="{28DF5088-BA8D-295A-1F63-BB6452CE5C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01301" y="2651271"/>
            <a:ext cx="1536111" cy="1920139"/>
          </a:xfrm>
          <a:prstGeom prst="rect">
            <a:avLst/>
          </a:prstGeom>
        </p:spPr>
      </p:pic>
      <p:pic>
        <p:nvPicPr>
          <p:cNvPr id="20" name="Picture 19" descr="A picture containing diagram&#10;&#10;Description automatically generated">
            <a:extLst>
              <a:ext uri="{FF2B5EF4-FFF2-40B4-BE49-F238E27FC236}">
                <a16:creationId xmlns:a16="http://schemas.microsoft.com/office/drawing/2014/main" id="{F474C53E-A66C-6670-B8E1-C26C8CBAB9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48584" y="4584822"/>
            <a:ext cx="1536111" cy="1920139"/>
          </a:xfrm>
          <a:prstGeom prst="rect">
            <a:avLst/>
          </a:prstGeom>
        </p:spPr>
      </p:pic>
      <p:pic>
        <p:nvPicPr>
          <p:cNvPr id="22" name="Picture 21" descr="A picture containing text, linedrawing&#10;&#10;Description automatically generated">
            <a:extLst>
              <a:ext uri="{FF2B5EF4-FFF2-40B4-BE49-F238E27FC236}">
                <a16:creationId xmlns:a16="http://schemas.microsoft.com/office/drawing/2014/main" id="{BA80B4B3-A8F5-B7C9-C8FE-AA4F280B312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725670" y="4653393"/>
            <a:ext cx="1558484" cy="194810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89BB9DF9-2C61-E6A4-745B-B0C5B4F0FD1E}"/>
              </a:ext>
            </a:extLst>
          </p:cNvPr>
          <p:cNvSpPr txBox="1"/>
          <p:nvPr/>
        </p:nvSpPr>
        <p:spPr>
          <a:xfrm>
            <a:off x="9810758" y="1667981"/>
            <a:ext cx="169139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Enzymes: </a:t>
            </a:r>
          </a:p>
          <a:p>
            <a:r>
              <a:rPr lang="en-US" sz="1800" dirty="0"/>
              <a:t>1 lipase, </a:t>
            </a:r>
          </a:p>
          <a:p>
            <a:r>
              <a:rPr lang="en-US" sz="1800" dirty="0"/>
              <a:t>3 phosphatases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6CE75C-5D44-382A-B462-4AD76A12BD1C}"/>
              </a:ext>
            </a:extLst>
          </p:cNvPr>
          <p:cNvSpPr txBox="1"/>
          <p:nvPr/>
        </p:nvSpPr>
        <p:spPr>
          <a:xfrm>
            <a:off x="3417489" y="1831965"/>
            <a:ext cx="169139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Enzymes: </a:t>
            </a:r>
          </a:p>
          <a:p>
            <a:r>
              <a:rPr lang="en-US" sz="1800" dirty="0"/>
              <a:t>1 peptidase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78895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F0E8489-11CF-1980-CD37-3C1CB55D6C25}"/>
              </a:ext>
            </a:extLst>
          </p:cNvPr>
          <p:cNvSpPr txBox="1">
            <a:spLocks/>
          </p:cNvSpPr>
          <p:nvPr/>
        </p:nvSpPr>
        <p:spPr>
          <a:xfrm>
            <a:off x="913068" y="-251498"/>
            <a:ext cx="7459092" cy="1292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Prey Vs. No Prey 24 </a:t>
            </a:r>
            <a:r>
              <a:rPr lang="en-US" sz="3200" dirty="0" err="1"/>
              <a:t>hr</a:t>
            </a:r>
            <a:r>
              <a:rPr lang="en-US" sz="3200" dirty="0"/>
              <a:t> time point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0025DC34-61DB-3DDB-FF94-7A6A99782EE9}"/>
              </a:ext>
            </a:extLst>
          </p:cNvPr>
          <p:cNvSpPr txBox="1">
            <a:spLocks/>
          </p:cNvSpPr>
          <p:nvPr/>
        </p:nvSpPr>
        <p:spPr>
          <a:xfrm>
            <a:off x="7285806" y="394395"/>
            <a:ext cx="3273631" cy="6463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151 DEG’s</a:t>
            </a:r>
            <a:br>
              <a:rPr lang="en-US" sz="1800" dirty="0"/>
            </a:br>
            <a:r>
              <a:rPr lang="en-US" sz="1800" dirty="0"/>
              <a:t>5 modules: 2,3,4,6,10</a:t>
            </a:r>
          </a:p>
          <a:p>
            <a:endParaRPr lang="en-US" sz="1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CA039C-9A0F-CD65-6861-3C4EE81A6556}"/>
              </a:ext>
            </a:extLst>
          </p:cNvPr>
          <p:cNvSpPr txBox="1"/>
          <p:nvPr/>
        </p:nvSpPr>
        <p:spPr>
          <a:xfrm>
            <a:off x="1382587" y="1812860"/>
            <a:ext cx="27553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2 upregulated in no prey – </a:t>
            </a:r>
          </a:p>
          <a:p>
            <a:pPr algn="ctr"/>
            <a:r>
              <a:rPr lang="en-US" dirty="0"/>
              <a:t>module 2 and 6</a:t>
            </a:r>
          </a:p>
        </p:txBody>
      </p:sp>
      <p:pic>
        <p:nvPicPr>
          <p:cNvPr id="24" name="Picture 23" descr="Chart&#10;&#10;Description automatically generated">
            <a:extLst>
              <a:ext uri="{FF2B5EF4-FFF2-40B4-BE49-F238E27FC236}">
                <a16:creationId xmlns:a16="http://schemas.microsoft.com/office/drawing/2014/main" id="{A934406A-1D87-A4CB-3DBB-68126C2C3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71" y="2580978"/>
            <a:ext cx="2304033" cy="2880041"/>
          </a:xfrm>
          <a:prstGeom prst="rect">
            <a:avLst/>
          </a:prstGeom>
        </p:spPr>
      </p:pic>
      <p:pic>
        <p:nvPicPr>
          <p:cNvPr id="26" name="Picture 25" descr="A picture containing text, linedrawing&#10;&#10;Description automatically generated">
            <a:extLst>
              <a:ext uri="{FF2B5EF4-FFF2-40B4-BE49-F238E27FC236}">
                <a16:creationId xmlns:a16="http://schemas.microsoft.com/office/drawing/2014/main" id="{9269EA05-E2E6-CF97-05B0-7502E316FF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1359" y="2580978"/>
            <a:ext cx="2304033" cy="2880041"/>
          </a:xfrm>
          <a:prstGeom prst="rect">
            <a:avLst/>
          </a:prstGeom>
        </p:spPr>
      </p:pic>
      <p:pic>
        <p:nvPicPr>
          <p:cNvPr id="40" name="Picture 39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0C3578C-983C-38D3-100A-3E2A013973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6897" y="2187660"/>
            <a:ext cx="6704532" cy="1833339"/>
          </a:xfrm>
          <a:prstGeom prst="rect">
            <a:avLst/>
          </a:prstGeom>
        </p:spPr>
      </p:pic>
      <p:pic>
        <p:nvPicPr>
          <p:cNvPr id="42" name="Picture 41" descr="Background pattern&#10;&#10;Description automatically generated with low confidence">
            <a:extLst>
              <a:ext uri="{FF2B5EF4-FFF2-40B4-BE49-F238E27FC236}">
                <a16:creationId xmlns:a16="http://schemas.microsoft.com/office/drawing/2014/main" id="{F110EC0E-FE6F-DD93-D8D4-E1AB93F60A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6309" y="4546154"/>
            <a:ext cx="6125707" cy="857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722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F0E8489-11CF-1980-CD37-3C1CB55D6C25}"/>
              </a:ext>
            </a:extLst>
          </p:cNvPr>
          <p:cNvSpPr txBox="1">
            <a:spLocks/>
          </p:cNvSpPr>
          <p:nvPr/>
        </p:nvSpPr>
        <p:spPr>
          <a:xfrm>
            <a:off x="913068" y="-251498"/>
            <a:ext cx="7459092" cy="1292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Prey Vs. No Prey 24 </a:t>
            </a:r>
            <a:r>
              <a:rPr lang="en-US" sz="3200" dirty="0" err="1"/>
              <a:t>hr</a:t>
            </a:r>
            <a:r>
              <a:rPr lang="en-US" sz="3200" dirty="0"/>
              <a:t> time point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0025DC34-61DB-3DDB-FF94-7A6A99782EE9}"/>
              </a:ext>
            </a:extLst>
          </p:cNvPr>
          <p:cNvSpPr txBox="1">
            <a:spLocks/>
          </p:cNvSpPr>
          <p:nvPr/>
        </p:nvSpPr>
        <p:spPr>
          <a:xfrm>
            <a:off x="7285806" y="394395"/>
            <a:ext cx="3273631" cy="6463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151 DEG’s</a:t>
            </a:r>
            <a:br>
              <a:rPr lang="en-US" sz="1800" dirty="0"/>
            </a:br>
            <a:r>
              <a:rPr lang="en-US" sz="1800" dirty="0"/>
              <a:t>5 modules: 2,3,4,6,10</a:t>
            </a:r>
          </a:p>
          <a:p>
            <a:endParaRPr lang="en-US" sz="1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4CA039C-9A0F-CD65-6861-3C4EE81A6556}"/>
              </a:ext>
            </a:extLst>
          </p:cNvPr>
          <p:cNvSpPr txBox="1"/>
          <p:nvPr/>
        </p:nvSpPr>
        <p:spPr>
          <a:xfrm>
            <a:off x="1382587" y="1812860"/>
            <a:ext cx="275539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2 upregulated in no prey – </a:t>
            </a:r>
          </a:p>
          <a:p>
            <a:pPr algn="ctr"/>
            <a:r>
              <a:rPr lang="en-US" dirty="0"/>
              <a:t>module 2 and 6</a:t>
            </a:r>
          </a:p>
        </p:txBody>
      </p:sp>
      <p:pic>
        <p:nvPicPr>
          <p:cNvPr id="24" name="Picture 23" descr="Chart&#10;&#10;Description automatically generated">
            <a:extLst>
              <a:ext uri="{FF2B5EF4-FFF2-40B4-BE49-F238E27FC236}">
                <a16:creationId xmlns:a16="http://schemas.microsoft.com/office/drawing/2014/main" id="{A934406A-1D87-A4CB-3DBB-68126C2C3F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71" y="2580978"/>
            <a:ext cx="2304033" cy="2880041"/>
          </a:xfrm>
          <a:prstGeom prst="rect">
            <a:avLst/>
          </a:prstGeom>
        </p:spPr>
      </p:pic>
      <p:pic>
        <p:nvPicPr>
          <p:cNvPr id="26" name="Picture 25" descr="A picture containing text, linedrawing&#10;&#10;Description automatically generated">
            <a:extLst>
              <a:ext uri="{FF2B5EF4-FFF2-40B4-BE49-F238E27FC236}">
                <a16:creationId xmlns:a16="http://schemas.microsoft.com/office/drawing/2014/main" id="{9269EA05-E2E6-CF97-05B0-7502E316FF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1359" y="2580978"/>
            <a:ext cx="2304033" cy="288004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25083BF-AE9D-17F4-B86F-CA5948279FE2}"/>
              </a:ext>
            </a:extLst>
          </p:cNvPr>
          <p:cNvSpPr txBox="1"/>
          <p:nvPr/>
        </p:nvSpPr>
        <p:spPr>
          <a:xfrm>
            <a:off x="6876944" y="1835609"/>
            <a:ext cx="36799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149 upregulated in prey – </a:t>
            </a:r>
          </a:p>
          <a:p>
            <a:pPr algn="ctr"/>
            <a:r>
              <a:rPr lang="en-US" dirty="0"/>
              <a:t>module 3,4,10</a:t>
            </a:r>
          </a:p>
        </p:txBody>
      </p:sp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57ED22E3-B442-F6C1-189A-DE826EAD27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950" y="2550734"/>
            <a:ext cx="2304033" cy="2880042"/>
          </a:xfrm>
          <a:prstGeom prst="rect">
            <a:avLst/>
          </a:prstGeom>
        </p:spPr>
      </p:pic>
      <p:pic>
        <p:nvPicPr>
          <p:cNvPr id="4" name="Picture 3" descr="Chart&#10;&#10;Description automatically generated with low confidence">
            <a:extLst>
              <a:ext uri="{FF2B5EF4-FFF2-40B4-BE49-F238E27FC236}">
                <a16:creationId xmlns:a16="http://schemas.microsoft.com/office/drawing/2014/main" id="{D446A640-0553-6C66-718D-042E290D40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4911" y="2580978"/>
            <a:ext cx="2304033" cy="2880042"/>
          </a:xfrm>
          <a:prstGeom prst="rect">
            <a:avLst/>
          </a:prstGeom>
        </p:spPr>
      </p:pic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6FE1C251-EA08-336B-B298-3AAA4F5E98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87967" y="2580978"/>
            <a:ext cx="2304033" cy="288004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9EE02C5-5196-9A20-7058-0B9EF1C9EF16}"/>
              </a:ext>
            </a:extLst>
          </p:cNvPr>
          <p:cNvSpPr txBox="1"/>
          <p:nvPr/>
        </p:nvSpPr>
        <p:spPr>
          <a:xfrm>
            <a:off x="6097688" y="5969674"/>
            <a:ext cx="554327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Enzymes:  1 chitinase, 1 lipase, 1 peroxidase, </a:t>
            </a:r>
          </a:p>
          <a:p>
            <a:pPr algn="ctr"/>
            <a:r>
              <a:rPr lang="en-US" sz="1800" dirty="0"/>
              <a:t>1 protease, 4 phosphatases, 3 peptidases</a:t>
            </a:r>
          </a:p>
        </p:txBody>
      </p:sp>
    </p:spTree>
    <p:extLst>
      <p:ext uri="{BB962C8B-B14F-4D97-AF65-F5344CB8AC3E}">
        <p14:creationId xmlns:p14="http://schemas.microsoft.com/office/powerpoint/2010/main" val="1463450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120</Words>
  <Application>Microsoft Macintosh PowerPoint</Application>
  <PresentationFormat>Widescreen</PresentationFormat>
  <Paragraphs>22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Summer Rose Blanco</dc:creator>
  <cp:lastModifiedBy>Summer Rose Blanco</cp:lastModifiedBy>
  <cp:revision>3</cp:revision>
  <dcterms:created xsi:type="dcterms:W3CDTF">2023-04-20T21:15:35Z</dcterms:created>
  <dcterms:modified xsi:type="dcterms:W3CDTF">2023-04-21T02:33:13Z</dcterms:modified>
</cp:coreProperties>
</file>

<file path=docProps/thumbnail.jpeg>
</file>